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319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75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052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246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31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13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50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0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37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56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58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98FA9-7D45-437F-A5C3-CF69CB6EC642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CB9CE-9F1B-47DB-A382-2D8FFE75A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71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71576" y="2695575"/>
            <a:ext cx="3667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solidFill>
                  <a:schemeClr val="bg1"/>
                </a:solidFill>
              </a:rPr>
              <a:t>Pengenalan Teknologi Informasi</a:t>
            </a:r>
            <a:endParaRPr lang="en-US" sz="2000" b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89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3646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6827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8048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371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8881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67050" y="2733675"/>
            <a:ext cx="5619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Terimakasih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464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48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4534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1076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8762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5993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00150" y="1047750"/>
            <a:ext cx="49163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Candara" panose="020E0502030303020204" pitchFamily="34" charset="0"/>
                <a:cs typeface="Calibri" panose="020F0502020204030204" pitchFamily="34" charset="0"/>
              </a:rPr>
              <a:t>MEDIA KOMUNIKASI DATA</a:t>
            </a:r>
            <a:endParaRPr lang="en-US" sz="3200" b="1" dirty="0">
              <a:solidFill>
                <a:schemeClr val="bg1"/>
              </a:solidFill>
              <a:latin typeface="Candara" panose="020E050203030302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200150" y="2549525"/>
            <a:ext cx="5343525" cy="2232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Wireless dapat diartikan “tanpa kabel”, yaitu media komunikasi data yang melakukan suatu hubungan telekomunikasi menggunakan gelombang elektromagnetik sebagai pengganti media kabel. 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311" y="1588"/>
            <a:ext cx="5735689" cy="509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575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689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05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31</Words>
  <Application>Microsoft Office PowerPoint</Application>
  <PresentationFormat>Widescreen</PresentationFormat>
  <Paragraphs>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Candara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SAE</dc:creator>
  <cp:lastModifiedBy>SAE</cp:lastModifiedBy>
  <cp:revision>5</cp:revision>
  <dcterms:created xsi:type="dcterms:W3CDTF">2019-12-17T22:55:46Z</dcterms:created>
  <dcterms:modified xsi:type="dcterms:W3CDTF">2020-12-15T09:34:19Z</dcterms:modified>
</cp:coreProperties>
</file>

<file path=docProps/thumbnail.jpeg>
</file>